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93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69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26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06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37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80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59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6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14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53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44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217A1-48F1-4CD2-89E6-7E006BF7A1E7}" type="datetimeFigureOut">
              <a:rPr lang="cs-CZ" smtClean="0"/>
              <a:t>02.09.2025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DB44D-FC18-4558-AA53-05BD631A43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2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06C21-7E63-5EA6-6AB4-882795BE50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B11C8C-586D-7D2D-B8EA-583F85BD27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83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09DC732DF78F49A4FB0770F4FCC6D4" ma:contentTypeVersion="13" ma:contentTypeDescription="Create a new document." ma:contentTypeScope="" ma:versionID="da0246940ed6e1233b5ea87aaf09fd97">
  <xsd:schema xmlns:xsd="http://www.w3.org/2001/XMLSchema" xmlns:xs="http://www.w3.org/2001/XMLSchema" xmlns:p="http://schemas.microsoft.com/office/2006/metadata/properties" xmlns:ns2="14c0a138-8209-4ef7-a85e-a049ad0055c2" xmlns:ns3="a2bdf6b2-cc66-4e19-8e97-ece6bddc06ee" targetNamespace="http://schemas.microsoft.com/office/2006/metadata/properties" ma:root="true" ma:fieldsID="b44d19c83109da4d87bfe236b5fe353f" ns2:_="" ns3:_="">
    <xsd:import namespace="14c0a138-8209-4ef7-a85e-a049ad0055c2"/>
    <xsd:import namespace="a2bdf6b2-cc66-4e19-8e97-ece6bddc06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0a138-8209-4ef7-a85e-a049ad005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7a82321-f9b7-40e5-b493-b165275bbc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bdf6b2-cc66-4e19-8e97-ece6bddc06e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dce817c-18de-4811-9e4e-6b4a8cfc14f5}" ma:internalName="TaxCatchAll" ma:showField="CatchAllData" ma:web="a2bdf6b2-cc66-4e19-8e97-ece6bddc06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c0a138-8209-4ef7-a85e-a049ad0055c2">
      <Terms xmlns="http://schemas.microsoft.com/office/infopath/2007/PartnerControls"/>
    </lcf76f155ced4ddcb4097134ff3c332f>
    <TaxCatchAll xmlns="a2bdf6b2-cc66-4e19-8e97-ece6bddc06e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C56E18-AFC9-47D7-9A4E-FD019FA80E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c0a138-8209-4ef7-a85e-a049ad0055c2"/>
    <ds:schemaRef ds:uri="a2bdf6b2-cc66-4e19-8e97-ece6bddc06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B6EBF9-F11D-4A6E-9D9C-AEF9A2FE3032}">
  <ds:schemaRefs>
    <ds:schemaRef ds:uri="http://schemas.microsoft.com/office/2006/metadata/properties"/>
    <ds:schemaRef ds:uri="http://schemas.microsoft.com/office/infopath/2007/PartnerControls"/>
    <ds:schemaRef ds:uri="1786b8f1-9615-4d5e-b010-378ac7eeb594"/>
    <ds:schemaRef ds:uri="5bc19d81-3e9b-4804-8798-c75f7d3cbe72"/>
    <ds:schemaRef ds:uri="14c0a138-8209-4ef7-a85e-a049ad0055c2"/>
    <ds:schemaRef ds:uri="a2bdf6b2-cc66-4e19-8e97-ece6bddc06ee"/>
  </ds:schemaRefs>
</ds:datastoreItem>
</file>

<file path=customXml/itemProps3.xml><?xml version="1.0" encoding="utf-8"?>
<ds:datastoreItem xmlns:ds="http://schemas.openxmlformats.org/officeDocument/2006/customXml" ds:itemID="{9B585AC2-9312-47F7-A4EB-B8882C2AE8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Zuzana Hanová</dc:creator>
  <cp:lastModifiedBy>Kateřina Kročová</cp:lastModifiedBy>
  <cp:revision>8</cp:revision>
  <dcterms:created xsi:type="dcterms:W3CDTF">2023-05-23T13:23:39Z</dcterms:created>
  <dcterms:modified xsi:type="dcterms:W3CDTF">2025-09-02T12:51:09Z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0x010100B909DC732DF78F49A4FB0770F4FCC6D4</vt:lpwstr>
  </property>
  <property fmtid="{D5CDD505-2E9C-101B-9397-08002B2CF9AE}" pid="3" name="MediaServiceImageTags">
    <vt:lpwstr/>
  </property>
</Properties>
</file>