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embeddedFontLs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04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FE01-83D8-2878-3295-BC805F08F5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1638" y="3324947"/>
            <a:ext cx="4952072" cy="905221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B2DE2-A2E7-DB52-65C4-B9DE94C15F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1637" y="4318419"/>
            <a:ext cx="4952072" cy="12358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your name and affiliation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3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0E9D-6820-1075-3776-88A83BEB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60F80-78EA-24BB-0CC2-D4C591624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9C883-236E-48C9-1104-697D0010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5B705-458C-FCD1-0E24-9FC0EBA0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8689B-D741-227B-7349-D963805B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1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712EC-8DF6-BC5A-150B-DDA52D945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9C2C9-7E2D-D43B-28A4-55DA9E089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0297-AB3C-D923-65D3-122D9617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8446F-0D97-1E51-9DD5-0FE54D7B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6BC99-2B32-34E6-FFD2-4287E3C5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6687-E285-C3C6-FBEF-31D7A6C7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5819"/>
            <a:ext cx="10515600" cy="67409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6B008C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63CAF-777F-5D70-71C2-79DE0550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9735"/>
            <a:ext cx="10515600" cy="379035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7361-EEBC-5AAD-23A7-A63F7FC1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E87FF-5322-44D6-90DC-97EC4EE2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D2925-E9E2-7A55-1085-00D65E97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2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EB2AB-E9DA-12D9-1FBF-C2D69DD2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F4596-D50B-89AC-A660-9907E9644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F117F-349F-FF0A-779A-ABE4114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B48A-05FB-05E0-DC57-85B4CA2C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F0B06-8155-7D66-B2A2-59FD9E73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1BF4-7F13-F877-65B1-EDD0FCC7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5C70D-E9E4-93F7-C261-4614866A6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80A2D-452F-4C55-2CC3-7EA5FE833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ED46E-426E-3DAF-B63D-069D3CA6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89532-0E49-89E7-A96C-09EEF8D7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91B95-9325-4CDD-F3F6-8749D91C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7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C30D-B816-5078-D038-6986CAB4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EB249-71FA-6FD3-C066-9439F851F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F2BBB-6281-1370-7CC7-29C99ABC9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12FA1-3015-ACC0-7F04-B59DA3959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8FA6C-2AA1-E54A-5094-A4E352199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DC108-5BDA-FA86-311A-F0E530A9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72CB4-520A-6615-07BA-1281F2C1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4F71A-E66C-6D17-A610-AB077E46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5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5DE3C-989B-73C9-0F35-D47816D0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C84FB-49C1-BB5D-4562-0DF7CA37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EFED7-2408-B097-4EBB-DFF9FE3D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CFFE2-6E8A-B469-002F-557F02AF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4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DE619-8602-B0B7-4361-1EE2E1DC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004A3-694E-129A-A95F-4D26534E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02D1-2B90-3B97-270B-521AF4AF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3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AD51-7C83-A996-A28D-522C09EA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84907-9E87-7D60-9029-2F0DE8AE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38B2F-EADB-FBDC-2216-553410F09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89991-EAE6-2833-6B47-E74B87D6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C4BBC-84ED-FF21-2C3E-CFE3E8DB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79853-DD0F-B682-B498-385147ED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3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C86F-8B62-25A6-B839-3236EAAD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9FB2D-9940-FC76-D564-B95FE53ED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9A5EB-5D51-885F-5921-00205D1DB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000E8-9CC4-3618-BEEE-49A3FA8E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627DA-824F-9397-551D-71D01A15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41E3D-CB71-7C02-DBB4-D57A33C2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19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5E1A2-C900-E799-5BF8-0E3397AD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1FCA1-D23C-4843-5551-344C5477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03539-33AC-D538-3A03-1ED2A26A2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F1A97-5447-4AB0-84CF-B82938366821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D717A-024F-0E5F-2FAC-2D0725883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97419-4604-DAF9-0CD3-7509886A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45DC3-7919-47BF-8C87-A905DCF8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5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4BC4-B713-F79F-8780-BED791FD0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1A80B-0A82-F1E5-2517-9CF6B3A46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8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801A-A46A-950D-F011-FCA036F8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7B42-B271-6A55-6897-27B19C04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59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3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09DC732DF78F49A4FB0770F4FCC6D4" ma:contentTypeVersion="13" ma:contentTypeDescription="Vytvoří nový dokument" ma:contentTypeScope="" ma:versionID="10523025144e9a530d0793b77d5c97e7">
  <xsd:schema xmlns:xsd="http://www.w3.org/2001/XMLSchema" xmlns:xs="http://www.w3.org/2001/XMLSchema" xmlns:p="http://schemas.microsoft.com/office/2006/metadata/properties" xmlns:ns2="14c0a138-8209-4ef7-a85e-a049ad0055c2" xmlns:ns3="a2bdf6b2-cc66-4e19-8e97-ece6bddc06ee" targetNamespace="http://schemas.microsoft.com/office/2006/metadata/properties" ma:root="true" ma:fieldsID="d93b10b8a52ee9a246aa5510e24bb17d" ns2:_="" ns3:_="">
    <xsd:import namespace="14c0a138-8209-4ef7-a85e-a049ad0055c2"/>
    <xsd:import namespace="a2bdf6b2-cc66-4e19-8e97-ece6bddc06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0a138-8209-4ef7-a85e-a049ad005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27a82321-f9b7-40e5-b493-b165275bbc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df6b2-cc66-4e19-8e97-ece6bddc06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dce817c-18de-4811-9e4e-6b4a8cfc14f5}" ma:internalName="TaxCatchAll" ma:showField="CatchAllData" ma:web="a2bdf6b2-cc66-4e19-8e97-ece6bddc06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bdf6b2-cc66-4e19-8e97-ece6bddc06ee" xsi:nil="true"/>
    <lcf76f155ced4ddcb4097134ff3c332f xmlns="14c0a138-8209-4ef7-a85e-a049ad0055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0FA6B4-1813-4423-BEFE-E18CDE585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0a138-8209-4ef7-a85e-a049ad0055c2"/>
    <ds:schemaRef ds:uri="a2bdf6b2-cc66-4e19-8e97-ece6bddc0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D75B19-846D-49FB-A230-F2D016C119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B6F09-F765-410A-92FC-490E1703D517}">
  <ds:schemaRefs>
    <ds:schemaRef ds:uri="http://schemas.microsoft.com/office/2006/metadata/properties"/>
    <ds:schemaRef ds:uri="http://schemas.microsoft.com/office/infopath/2007/PartnerControls"/>
    <ds:schemaRef ds:uri="a2bdf6b2-cc66-4e19-8e97-ece6bddc06ee"/>
    <ds:schemaRef ds:uri="14c0a138-8209-4ef7-a85e-a049ad0055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Illia Volkhin</dc:creator>
  <cp:lastModifiedBy>Illia Volkhin</cp:lastModifiedBy>
  <cp:revision>8</cp:revision>
  <dcterms:created xsi:type="dcterms:W3CDTF">2024-11-13T13:23:28Z</dcterms:created>
  <dcterms:modified xsi:type="dcterms:W3CDTF">2025-09-02T13:16:07Z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0x010100B909DC732DF78F49A4FB0770F4FCC6D4</vt:lpwstr>
  </property>
  <property fmtid="{D5CDD505-2E9C-101B-9397-08002B2CF9AE}" pid="3" name="MediaServiceImageTags">
    <vt:lpwstr/>
  </property>
</Properties>
</file>